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7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3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9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7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7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3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9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0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0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26EA1-999E-4B65-85CE-68DEEC1AFF73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268BB-FE65-4EB1-8C23-D61DAF0C6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9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Nervous System Part I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HMS 2014-2015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9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81200"/>
            <a:ext cx="6629400" cy="2971800"/>
          </a:xfrm>
        </p:spPr>
        <p:txBody>
          <a:bodyPr/>
          <a:lstStyle/>
          <a:p>
            <a:r>
              <a:rPr lang="en-US" dirty="0" smtClean="0"/>
              <a:t>A group of organs that work together to perform a major function</a:t>
            </a:r>
          </a:p>
          <a:p>
            <a:r>
              <a:rPr lang="en-US" dirty="0" smtClean="0"/>
              <a:t>Circulatory, respiratory, digestive</a:t>
            </a:r>
          </a:p>
        </p:txBody>
      </p:sp>
    </p:spTree>
    <p:extLst>
      <p:ext uri="{BB962C8B-B14F-4D97-AF65-F5344CB8AC3E}">
        <p14:creationId xmlns:p14="http://schemas.microsoft.com/office/powerpoint/2010/main" val="2970166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209800"/>
            <a:ext cx="6705600" cy="2971800"/>
          </a:xfrm>
        </p:spPr>
        <p:txBody>
          <a:bodyPr/>
          <a:lstStyle/>
          <a:p>
            <a:r>
              <a:rPr lang="en-US" dirty="0" smtClean="0"/>
              <a:t>A group of organs that work together to perform a major function</a:t>
            </a:r>
          </a:p>
          <a:p>
            <a:r>
              <a:rPr lang="en-US" dirty="0" smtClean="0"/>
              <a:t>Circulatory, respiratory, digestive</a:t>
            </a:r>
          </a:p>
        </p:txBody>
      </p:sp>
    </p:spTree>
    <p:extLst>
      <p:ext uri="{BB962C8B-B14F-4D97-AF65-F5344CB8AC3E}">
        <p14:creationId xmlns:p14="http://schemas.microsoft.com/office/powerpoint/2010/main" val="2101781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553200" cy="306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0" y="4082534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???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4881541"/>
            <a:ext cx="1513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Least complex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1676400"/>
            <a:ext cx="150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 complex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96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553200" cy="306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0" y="40825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cells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87235" y="3581400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???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4800600"/>
            <a:ext cx="1513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Least complex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76800" y="1644134"/>
            <a:ext cx="1508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Most complex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556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553200" cy="306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0" y="40825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87235" y="3124200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???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5617" y="3620716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tissues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891154"/>
            <a:ext cx="1513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Least complex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953000" y="1600200"/>
            <a:ext cx="1508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Most complex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6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1828800"/>
            <a:ext cx="6553200" cy="306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0" y="40825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87235" y="2590800"/>
            <a:ext cx="5405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???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55617" y="3620716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tissues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7126" y="3098861"/>
            <a:ext cx="720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organ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6190" y="4900390"/>
            <a:ext cx="1513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Least complex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81600" y="1471075"/>
            <a:ext cx="1508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Most complex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91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553200" cy="306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0" y="40825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cells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93055" y="2623127"/>
            <a:ext cx="1453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Organ system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55617" y="3620716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tissues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07126" y="3098861"/>
            <a:ext cx="720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organ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4900390"/>
            <a:ext cx="1513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Least complex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46145" y="1644134"/>
            <a:ext cx="1508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Most complex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887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part A?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866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A=Dendrites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9983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A=Dendrites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5148590"/>
            <a:ext cx="35373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 dendrites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7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0"/>
            <a:ext cx="5638800" cy="3352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process by which an organism’s internal environment is kept stable in spite of changes in the external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711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A=Dendrites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5148590"/>
            <a:ext cx="7779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Dendrites </a:t>
            </a:r>
            <a:r>
              <a:rPr lang="en-US" sz="2800" dirty="0" smtClean="0">
                <a:solidFill>
                  <a:srgbClr val="FF0000"/>
                </a:solidFill>
              </a:rPr>
              <a:t>carry</a:t>
            </a:r>
            <a:r>
              <a:rPr lang="en-US" sz="2800" dirty="0" smtClean="0"/>
              <a:t> nerve impulses </a:t>
            </a:r>
            <a:r>
              <a:rPr lang="en-US" sz="2800" dirty="0" smtClean="0">
                <a:solidFill>
                  <a:srgbClr val="FF0000"/>
                </a:solidFill>
              </a:rPr>
              <a:t>toward</a:t>
            </a:r>
            <a:r>
              <a:rPr lang="en-US" sz="2800" dirty="0" smtClean="0"/>
              <a:t> the cell body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7047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Part B?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805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B=Cell Body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4476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B=Cell Body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5257800"/>
            <a:ext cx="5162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a neuron cell body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44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B=Cell Body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5257800"/>
            <a:ext cx="5189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cell body contains the </a:t>
            </a:r>
            <a:r>
              <a:rPr lang="en-US" sz="2800" dirty="0" smtClean="0">
                <a:solidFill>
                  <a:srgbClr val="FF0000"/>
                </a:solidFill>
              </a:rPr>
              <a:t>nucleus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42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Part C?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473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C=Axon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326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C=Axon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6800" y="5181600"/>
            <a:ext cx="3685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an axon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7980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C=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xon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138363"/>
            <a:ext cx="481965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6800" y="5181600"/>
            <a:ext cx="7967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xons </a:t>
            </a:r>
            <a:r>
              <a:rPr lang="en-US" sz="2800" dirty="0" smtClean="0">
                <a:solidFill>
                  <a:srgbClr val="FF0000"/>
                </a:solidFill>
              </a:rPr>
              <a:t>carries</a:t>
            </a:r>
            <a:r>
              <a:rPr lang="en-US" sz="2800" dirty="0" smtClean="0"/>
              <a:t> nerve impulses </a:t>
            </a:r>
            <a:r>
              <a:rPr lang="en-US" sz="2800" u="sng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>
                <a:solidFill>
                  <a:srgbClr val="FF0000"/>
                </a:solidFill>
              </a:rPr>
              <a:t>way</a:t>
            </a:r>
            <a:r>
              <a:rPr lang="en-US" sz="2800" dirty="0" smtClean="0"/>
              <a:t> from the cell body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97876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676400"/>
            <a:ext cx="4572000" cy="3581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Which type of neuron carries impulse from the brain/spinal cord (CNS) to muscle or 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51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homeostasis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76400"/>
            <a:ext cx="5029200" cy="3505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process by which an organism’s internal environment is kept stable in spite of changes in the external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071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otor neuron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828800"/>
            <a:ext cx="4724400" cy="3048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Which type of neuron carries impulse from the brain/spinal cord (CNS) to </a:t>
            </a:r>
            <a:r>
              <a:rPr lang="en-US" u="sng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uscle or 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79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133600"/>
            <a:ext cx="6553200" cy="2971800"/>
          </a:xfrm>
        </p:spPr>
        <p:txBody>
          <a:bodyPr/>
          <a:lstStyle/>
          <a:p>
            <a:r>
              <a:rPr lang="en-US" dirty="0" smtClean="0"/>
              <a:t>This type of neuron is found in the brain/spinal cord</a:t>
            </a:r>
          </a:p>
          <a:p>
            <a:r>
              <a:rPr lang="en-US" dirty="0" smtClean="0"/>
              <a:t>Processes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4596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terneuron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905000"/>
            <a:ext cx="6477000" cy="3505200"/>
          </a:xfrm>
        </p:spPr>
        <p:txBody>
          <a:bodyPr/>
          <a:lstStyle/>
          <a:p>
            <a:r>
              <a:rPr lang="en-US" dirty="0" smtClean="0"/>
              <a:t>This type of neuron is found </a:t>
            </a:r>
            <a:r>
              <a:rPr lang="en-US" u="sng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the brain/spinal cord</a:t>
            </a:r>
          </a:p>
          <a:p>
            <a:r>
              <a:rPr lang="en-US" dirty="0" smtClean="0"/>
              <a:t>Processes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737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752600"/>
            <a:ext cx="3962400" cy="2971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This type of neuron carries impulses towards the brain/spinal cord (CNS)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7242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Sensory neuron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209800"/>
            <a:ext cx="3505200" cy="22097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This type of neuron carries impulses towards the brain/spinal cord (CNS)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914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676400"/>
            <a:ext cx="4038600" cy="3048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How does a nerve impulse travel between neurons (from neuron to neuron)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1492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impulse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905000"/>
            <a:ext cx="3581400" cy="2819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How does a nerve impulse travel between neurons (from neuron to neuron)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573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3 functions of the nervous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981200"/>
            <a:ext cx="3048000" cy="205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</a:p>
          <a:p>
            <a:pPr marL="0" indent="0">
              <a:buNone/>
            </a:pPr>
            <a:r>
              <a:rPr lang="en-US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002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3 functions of the nervous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981200"/>
            <a:ext cx="5257800" cy="205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 _______ information</a:t>
            </a:r>
          </a:p>
          <a:p>
            <a:pPr marL="0" indent="0">
              <a:buNone/>
            </a:pPr>
            <a:r>
              <a:rPr lang="en-US" dirty="0" smtClean="0"/>
              <a:t>2 _______ to information</a:t>
            </a:r>
          </a:p>
          <a:p>
            <a:pPr marL="0" indent="0">
              <a:buNone/>
            </a:pPr>
            <a:r>
              <a:rPr lang="en-US" dirty="0" smtClean="0"/>
              <a:t>3 maintains 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398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3 functions of the nervous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981200"/>
            <a:ext cx="52578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 </a:t>
            </a:r>
            <a:r>
              <a:rPr lang="en-US" dirty="0" smtClean="0">
                <a:solidFill>
                  <a:srgbClr val="FF0000"/>
                </a:solidFill>
              </a:rPr>
              <a:t>receives</a:t>
            </a:r>
            <a:r>
              <a:rPr lang="en-US" dirty="0" smtClean="0"/>
              <a:t> information</a:t>
            </a:r>
          </a:p>
          <a:p>
            <a:pPr marL="0" indent="0">
              <a:buNone/>
            </a:pPr>
            <a:r>
              <a:rPr lang="en-US" dirty="0" smtClean="0"/>
              <a:t>2 </a:t>
            </a:r>
            <a:r>
              <a:rPr lang="en-US" dirty="0" smtClean="0">
                <a:solidFill>
                  <a:srgbClr val="FF0000"/>
                </a:solidFill>
              </a:rPr>
              <a:t>responds</a:t>
            </a:r>
            <a:r>
              <a:rPr lang="en-US" dirty="0" smtClean="0"/>
              <a:t> to information</a:t>
            </a:r>
          </a:p>
          <a:p>
            <a:pPr marL="0" indent="0">
              <a:buNone/>
            </a:pPr>
            <a:r>
              <a:rPr lang="en-US" dirty="0" smtClean="0"/>
              <a:t>3 maintains </a:t>
            </a:r>
            <a:r>
              <a:rPr lang="en-US" dirty="0" smtClean="0">
                <a:solidFill>
                  <a:srgbClr val="FF0000"/>
                </a:solidFill>
              </a:rPr>
              <a:t>homeostasis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9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828800"/>
            <a:ext cx="4038600" cy="2667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basic unit of structure and function in all living things is a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514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828800"/>
            <a:ext cx="4114800" cy="2590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 specialized cell of the nervous system that sends and receives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336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3886200" cy="2590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 specialized cell of the nervous system that sends and receives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1051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905000"/>
            <a:ext cx="4343400" cy="3124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These messages are transmitted from neuron to neuron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5578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impulses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057400"/>
            <a:ext cx="4495800" cy="2971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These messages are transmitted from neuron to neuron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371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209800"/>
            <a:ext cx="3733800" cy="2286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This change or signal in the environment makes an organism react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245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05000"/>
            <a:ext cx="4419600" cy="2743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This change or signal in the environment makes an organism react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299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6298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is the correct order an impulse travels on a neuron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1" r="29189"/>
          <a:stretch/>
        </p:blipFill>
        <p:spPr bwMode="auto">
          <a:xfrm>
            <a:off x="3581400" y="1371600"/>
            <a:ext cx="1690254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4724400"/>
            <a:ext cx="6556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______________  </a:t>
            </a:r>
            <a:r>
              <a:rPr lang="en-US" dirty="0" smtClean="0">
                <a:sym typeface="Wingdings" pitchFamily="2" charset="2"/>
              </a:rPr>
              <a:t> __________________  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2473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473" y="838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is the correct order an impulse travels on a neuron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1" r="29189"/>
          <a:stretch/>
        </p:blipFill>
        <p:spPr bwMode="auto">
          <a:xfrm>
            <a:off x="3669146" y="1676400"/>
            <a:ext cx="1690254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62200" y="4648200"/>
            <a:ext cx="45392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dendrite</a:t>
            </a:r>
            <a:r>
              <a:rPr lang="en-US" sz="2800" dirty="0" smtClean="0"/>
              <a:t> 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rgbClr val="00B050"/>
                </a:solidFill>
                <a:sym typeface="Wingdings" pitchFamily="2" charset="2"/>
              </a:rPr>
              <a:t>cell body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rgbClr val="7030A0"/>
                </a:solidFill>
                <a:sym typeface="Wingdings" pitchFamily="2" charset="2"/>
              </a:rPr>
              <a:t>axon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2803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905000"/>
            <a:ext cx="3733800" cy="2133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small space between neurons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556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ynapse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209800"/>
            <a:ext cx="3352800" cy="1905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small </a:t>
            </a:r>
            <a:r>
              <a:rPr lang="en-US" u="sng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pace between neurons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9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4800600" cy="3124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basic unit of structure and function in all living things is a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2707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2057400"/>
            <a:ext cx="3581400" cy="2362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Another name for a nerve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6543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ne</a:t>
            </a:r>
            <a:r>
              <a:rPr lang="en-US" dirty="0" smtClean="0"/>
              <a:t>uron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057400"/>
            <a:ext cx="3048000" cy="18287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Another name for a </a:t>
            </a:r>
            <a:r>
              <a:rPr lang="en-US" u="sng" dirty="0" smtClean="0">
                <a:solidFill>
                  <a:srgbClr val="FF0000"/>
                </a:solidFill>
              </a:rPr>
              <a:t>ne</a:t>
            </a:r>
            <a:r>
              <a:rPr lang="en-US" dirty="0" smtClean="0"/>
              <a:t>rve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714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2362200"/>
            <a:ext cx="3276600" cy="2133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 reaction or reflex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5204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re</a:t>
            </a:r>
            <a:r>
              <a:rPr lang="en-US" dirty="0" smtClean="0"/>
              <a:t>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2286000"/>
            <a:ext cx="3581400" cy="1676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u="sng" dirty="0" smtClean="0">
                <a:solidFill>
                  <a:srgbClr val="FF0000"/>
                </a:solidFill>
              </a:rPr>
              <a:t>re</a:t>
            </a:r>
            <a:r>
              <a:rPr lang="en-US" dirty="0" smtClean="0"/>
              <a:t>action or </a:t>
            </a:r>
            <a:r>
              <a:rPr lang="en-US" u="sng" dirty="0" smtClean="0">
                <a:solidFill>
                  <a:srgbClr val="FF0000"/>
                </a:solidFill>
              </a:rPr>
              <a:t>re</a:t>
            </a:r>
            <a:r>
              <a:rPr lang="en-US" dirty="0" smtClean="0"/>
              <a:t>flex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4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structure composed of different kinds of tissue</a:t>
            </a:r>
          </a:p>
          <a:p>
            <a:r>
              <a:rPr lang="en-US" dirty="0" smtClean="0"/>
              <a:t>Heart, lungs, brain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5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structure composed of different kinds of tissue</a:t>
            </a:r>
          </a:p>
          <a:p>
            <a:r>
              <a:rPr lang="en-US" dirty="0" smtClean="0"/>
              <a:t>Heart, lungs, brain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828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05000"/>
            <a:ext cx="48768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group of similar cells that perform the same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67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828800"/>
            <a:ext cx="4648200" cy="2590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 group of similar cells that perform the same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61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581</Words>
  <Application>Microsoft Office PowerPoint</Application>
  <PresentationFormat>On-screen Show (4:3)</PresentationFormat>
  <Paragraphs>126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Nervous System Part I Review</vt:lpstr>
      <vt:lpstr>???</vt:lpstr>
      <vt:lpstr>homeostasis</vt:lpstr>
      <vt:lpstr>???</vt:lpstr>
      <vt:lpstr>cell</vt:lpstr>
      <vt:lpstr>???</vt:lpstr>
      <vt:lpstr>organs</vt:lpstr>
      <vt:lpstr>???</vt:lpstr>
      <vt:lpstr>tissue</vt:lpstr>
      <vt:lpstr>???</vt:lpstr>
      <vt:lpstr>Organ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part A?</vt:lpstr>
      <vt:lpstr>A=Dendrites</vt:lpstr>
      <vt:lpstr>A=Dendrites</vt:lpstr>
      <vt:lpstr>A=Dendrites</vt:lpstr>
      <vt:lpstr>What is Part B?</vt:lpstr>
      <vt:lpstr>B=Cell Body</vt:lpstr>
      <vt:lpstr>B=Cell Body</vt:lpstr>
      <vt:lpstr>B=Cell Body</vt:lpstr>
      <vt:lpstr>What is Part C?</vt:lpstr>
      <vt:lpstr>C=Axon</vt:lpstr>
      <vt:lpstr>C=Axon</vt:lpstr>
      <vt:lpstr>C=Axon</vt:lpstr>
      <vt:lpstr>???</vt:lpstr>
      <vt:lpstr>Motor neuron</vt:lpstr>
      <vt:lpstr>???</vt:lpstr>
      <vt:lpstr>interneuron</vt:lpstr>
      <vt:lpstr>???</vt:lpstr>
      <vt:lpstr>Sensory neuron</vt:lpstr>
      <vt:lpstr>???</vt:lpstr>
      <vt:lpstr>Chemical impulse</vt:lpstr>
      <vt:lpstr>What are the 3 functions of the nervous system?</vt:lpstr>
      <vt:lpstr>What are the 3 functions of the nervous system?</vt:lpstr>
      <vt:lpstr>What are the 3 functions of the nervous system?</vt:lpstr>
      <vt:lpstr>???</vt:lpstr>
      <vt:lpstr>neuron</vt:lpstr>
      <vt:lpstr>???</vt:lpstr>
      <vt:lpstr>impulses</vt:lpstr>
      <vt:lpstr>???</vt:lpstr>
      <vt:lpstr>stimulus</vt:lpstr>
      <vt:lpstr>PowerPoint Presentation</vt:lpstr>
      <vt:lpstr>PowerPoint Presentation</vt:lpstr>
      <vt:lpstr>???</vt:lpstr>
      <vt:lpstr>synapse</vt:lpstr>
      <vt:lpstr>???</vt:lpstr>
      <vt:lpstr>neuron</vt:lpstr>
      <vt:lpstr>???</vt:lpstr>
      <vt:lpstr>response</vt:lpstr>
    </vt:vector>
  </TitlesOfParts>
  <Company>School District of Holmen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Nervous System Part I Review</dc:title>
  <dc:creator>sdhsuper</dc:creator>
  <cp:lastModifiedBy>sdhsuper</cp:lastModifiedBy>
  <cp:revision>5</cp:revision>
  <dcterms:created xsi:type="dcterms:W3CDTF">2014-11-12T13:39:29Z</dcterms:created>
  <dcterms:modified xsi:type="dcterms:W3CDTF">2014-11-12T14:27:07Z</dcterms:modified>
</cp:coreProperties>
</file>